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48" r:id="rId1"/>
  </p:sldMasterIdLst>
  <p:notesMasterIdLst>
    <p:notesMasterId r:id="rId3"/>
  </p:notesMasterIdLst>
  <p:handoutMasterIdLst>
    <p:handoutMasterId r:id="rId4"/>
  </p:handoutMasterIdLst>
  <p:sldIdLst>
    <p:sldId id="256" r:id="rId2"/>
  </p:sldIdLst>
  <p:sldSz cx="7040563" cy="9509125"/>
  <p:notesSz cx="7010400" cy="9296400"/>
  <p:defaultTextStyle>
    <a:defPPr>
      <a:defRPr lang="en-US"/>
    </a:defPPr>
    <a:lvl1pPr algn="l" rtl="0" fontAlgn="base">
      <a:spcBef>
        <a:spcPct val="50000"/>
      </a:spcBef>
      <a:spcAft>
        <a:spcPct val="0"/>
      </a:spcAft>
      <a:defRPr sz="1700" b="1" kern="1200">
        <a:solidFill>
          <a:schemeClr val="tx1"/>
        </a:solidFill>
        <a:latin typeface="Arial" panose="020B0604020202020204" pitchFamily="34" charset="0"/>
        <a:ea typeface="+mn-ea"/>
        <a:cs typeface="+mn-cs"/>
      </a:defRPr>
    </a:lvl1pPr>
    <a:lvl2pPr marL="457200" algn="l" rtl="0" fontAlgn="base">
      <a:spcBef>
        <a:spcPct val="50000"/>
      </a:spcBef>
      <a:spcAft>
        <a:spcPct val="0"/>
      </a:spcAft>
      <a:defRPr sz="1700" b="1" kern="1200">
        <a:solidFill>
          <a:schemeClr val="tx1"/>
        </a:solidFill>
        <a:latin typeface="Arial" panose="020B0604020202020204" pitchFamily="34" charset="0"/>
        <a:ea typeface="+mn-ea"/>
        <a:cs typeface="+mn-cs"/>
      </a:defRPr>
    </a:lvl2pPr>
    <a:lvl3pPr marL="914400" algn="l" rtl="0" fontAlgn="base">
      <a:spcBef>
        <a:spcPct val="50000"/>
      </a:spcBef>
      <a:spcAft>
        <a:spcPct val="0"/>
      </a:spcAft>
      <a:defRPr sz="1700" b="1" kern="1200">
        <a:solidFill>
          <a:schemeClr val="tx1"/>
        </a:solidFill>
        <a:latin typeface="Arial" panose="020B0604020202020204" pitchFamily="34" charset="0"/>
        <a:ea typeface="+mn-ea"/>
        <a:cs typeface="+mn-cs"/>
      </a:defRPr>
    </a:lvl3pPr>
    <a:lvl4pPr marL="1371600" algn="l" rtl="0" fontAlgn="base">
      <a:spcBef>
        <a:spcPct val="50000"/>
      </a:spcBef>
      <a:spcAft>
        <a:spcPct val="0"/>
      </a:spcAft>
      <a:defRPr sz="1700" b="1" kern="1200">
        <a:solidFill>
          <a:schemeClr val="tx1"/>
        </a:solidFill>
        <a:latin typeface="Arial" panose="020B0604020202020204" pitchFamily="34" charset="0"/>
        <a:ea typeface="+mn-ea"/>
        <a:cs typeface="+mn-cs"/>
      </a:defRPr>
    </a:lvl4pPr>
    <a:lvl5pPr marL="1828800" algn="l" rtl="0" fontAlgn="base">
      <a:spcBef>
        <a:spcPct val="50000"/>
      </a:spcBef>
      <a:spcAft>
        <a:spcPct val="0"/>
      </a:spcAft>
      <a:defRPr sz="1700" b="1" kern="1200">
        <a:solidFill>
          <a:schemeClr val="tx1"/>
        </a:solidFill>
        <a:latin typeface="Arial" panose="020B0604020202020204" pitchFamily="34" charset="0"/>
        <a:ea typeface="+mn-ea"/>
        <a:cs typeface="+mn-cs"/>
      </a:defRPr>
    </a:lvl5pPr>
    <a:lvl6pPr marL="2286000" algn="l" defTabSz="914400" rtl="0" eaLnBrk="1" latinLnBrk="0" hangingPunct="1">
      <a:defRPr sz="1700" b="1" kern="1200">
        <a:solidFill>
          <a:schemeClr val="tx1"/>
        </a:solidFill>
        <a:latin typeface="Arial" panose="020B0604020202020204" pitchFamily="34" charset="0"/>
        <a:ea typeface="+mn-ea"/>
        <a:cs typeface="+mn-cs"/>
      </a:defRPr>
    </a:lvl6pPr>
    <a:lvl7pPr marL="2743200" algn="l" defTabSz="914400" rtl="0" eaLnBrk="1" latinLnBrk="0" hangingPunct="1">
      <a:defRPr sz="1700" b="1" kern="1200">
        <a:solidFill>
          <a:schemeClr val="tx1"/>
        </a:solidFill>
        <a:latin typeface="Arial" panose="020B0604020202020204" pitchFamily="34" charset="0"/>
        <a:ea typeface="+mn-ea"/>
        <a:cs typeface="+mn-cs"/>
      </a:defRPr>
    </a:lvl7pPr>
    <a:lvl8pPr marL="3200400" algn="l" defTabSz="914400" rtl="0" eaLnBrk="1" latinLnBrk="0" hangingPunct="1">
      <a:defRPr sz="1700" b="1" kern="1200">
        <a:solidFill>
          <a:schemeClr val="tx1"/>
        </a:solidFill>
        <a:latin typeface="Arial" panose="020B0604020202020204" pitchFamily="34" charset="0"/>
        <a:ea typeface="+mn-ea"/>
        <a:cs typeface="+mn-cs"/>
      </a:defRPr>
    </a:lvl8pPr>
    <a:lvl9pPr marL="3657600" algn="l" defTabSz="914400" rtl="0" eaLnBrk="1" latinLnBrk="0" hangingPunct="1">
      <a:defRPr sz="1700" b="1"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xmlns="">
        <p15:guide id="1" orient="horz" pos="2976">
          <p15:clr>
            <a:srgbClr val="A4A3A4"/>
          </p15:clr>
        </p15:guide>
        <p15:guide id="2" pos="240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FF00"/>
    <a:srgbClr val="3333CC"/>
    <a:srgbClr val="0D00EE"/>
    <a:srgbClr val="6AEAF4"/>
    <a:srgbClr val="FC7C62"/>
    <a:srgbClr val="5B3A74"/>
    <a:srgbClr val="714400"/>
    <a:srgbClr val="FC627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p:scale>
          <a:sx n="70" d="100"/>
          <a:sy n="70" d="100"/>
        </p:scale>
        <p:origin x="-2347" y="-58"/>
      </p:cViewPr>
      <p:guideLst>
        <p:guide orient="horz" pos="2976"/>
        <p:guide pos="240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75" d="100"/>
        <a:sy n="75"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1605" y="-1601"/>
            <a:ext cx="3039071" cy="4657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9407" tIns="0" rIns="19407" bIns="0" numCol="1" anchor="t" anchorCtr="0" compatLnSpc="1">
            <a:prstTxWarp prst="textNoShape">
              <a:avLst/>
            </a:prstTxWarp>
          </a:bodyPr>
          <a:lstStyle>
            <a:lvl1pPr defTabSz="783507" eaLnBrk="0" hangingPunct="0">
              <a:spcBef>
                <a:spcPct val="0"/>
              </a:spcBef>
              <a:defRPr sz="1000" b="0" i="1"/>
            </a:lvl1pPr>
          </a:lstStyle>
          <a:p>
            <a:endParaRPr lang="en-US"/>
          </a:p>
        </p:txBody>
      </p:sp>
      <p:sp>
        <p:nvSpPr>
          <p:cNvPr id="3075" name="Rectangle 3"/>
          <p:cNvSpPr>
            <a:spLocks noGrp="1" noChangeArrowheads="1"/>
          </p:cNvSpPr>
          <p:nvPr>
            <p:ph type="dt" sz="quarter" idx="1"/>
          </p:nvPr>
        </p:nvSpPr>
        <p:spPr bwMode="auto">
          <a:xfrm>
            <a:off x="3971331" y="-1601"/>
            <a:ext cx="3039070" cy="4657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9407" tIns="0" rIns="19407" bIns="0" numCol="1" anchor="t" anchorCtr="0" compatLnSpc="1">
            <a:prstTxWarp prst="textNoShape">
              <a:avLst/>
            </a:prstTxWarp>
          </a:bodyPr>
          <a:lstStyle>
            <a:lvl1pPr algn="r" defTabSz="783507" eaLnBrk="0" hangingPunct="0">
              <a:spcBef>
                <a:spcPct val="0"/>
              </a:spcBef>
              <a:defRPr sz="1000" b="0" i="1"/>
            </a:lvl1pPr>
          </a:lstStyle>
          <a:p>
            <a:endParaRPr lang="en-US"/>
          </a:p>
        </p:txBody>
      </p:sp>
      <p:sp>
        <p:nvSpPr>
          <p:cNvPr id="3076" name="Rectangle 4"/>
          <p:cNvSpPr>
            <a:spLocks noGrp="1" noChangeArrowheads="1"/>
          </p:cNvSpPr>
          <p:nvPr>
            <p:ph type="ftr" sz="quarter" idx="2"/>
          </p:nvPr>
        </p:nvSpPr>
        <p:spPr bwMode="auto">
          <a:xfrm>
            <a:off x="-1605" y="8830620"/>
            <a:ext cx="3039071" cy="4657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9407" tIns="0" rIns="19407" bIns="0" numCol="1" anchor="b" anchorCtr="0" compatLnSpc="1">
            <a:prstTxWarp prst="textNoShape">
              <a:avLst/>
            </a:prstTxWarp>
          </a:bodyPr>
          <a:lstStyle>
            <a:lvl1pPr defTabSz="783507" eaLnBrk="0" hangingPunct="0">
              <a:spcBef>
                <a:spcPct val="0"/>
              </a:spcBef>
              <a:defRPr sz="1000" b="0" i="1"/>
            </a:lvl1pPr>
          </a:lstStyle>
          <a:p>
            <a:endParaRPr lang="en-US"/>
          </a:p>
        </p:txBody>
      </p:sp>
      <p:sp>
        <p:nvSpPr>
          <p:cNvPr id="3077" name="Rectangle 5"/>
          <p:cNvSpPr>
            <a:spLocks noGrp="1" noChangeArrowheads="1"/>
          </p:cNvSpPr>
          <p:nvPr>
            <p:ph type="sldNum" sz="quarter" idx="3"/>
          </p:nvPr>
        </p:nvSpPr>
        <p:spPr bwMode="auto">
          <a:xfrm>
            <a:off x="3971331" y="8830620"/>
            <a:ext cx="3039070" cy="4657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9407" tIns="0" rIns="19407" bIns="0" numCol="1" anchor="b" anchorCtr="0" compatLnSpc="1">
            <a:prstTxWarp prst="textNoShape">
              <a:avLst/>
            </a:prstTxWarp>
          </a:bodyPr>
          <a:lstStyle>
            <a:lvl1pPr algn="r" defTabSz="783507" eaLnBrk="0" hangingPunct="0">
              <a:spcBef>
                <a:spcPct val="0"/>
              </a:spcBef>
              <a:defRPr sz="1000" b="0" i="1"/>
            </a:lvl1pPr>
          </a:lstStyle>
          <a:p>
            <a:fld id="{A66BC909-E06B-4DE2-94A5-144D14EF16BC}" type="slidenum">
              <a:rPr lang="en-US"/>
              <a:pPr/>
              <a:t>‹#›</a:t>
            </a:fld>
            <a:endParaRPr lang="en-US"/>
          </a:p>
        </p:txBody>
      </p:sp>
    </p:spTree>
    <p:extLst>
      <p:ext uri="{BB962C8B-B14F-4D97-AF65-F5344CB8AC3E}">
        <p14:creationId xmlns:p14="http://schemas.microsoft.com/office/powerpoint/2010/main" val="419036082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1605" y="-1601"/>
            <a:ext cx="3039071" cy="4657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9407" tIns="0" rIns="19407" bIns="0" numCol="1" anchor="t" anchorCtr="0" compatLnSpc="1">
            <a:prstTxWarp prst="textNoShape">
              <a:avLst/>
            </a:prstTxWarp>
          </a:bodyPr>
          <a:lstStyle>
            <a:lvl1pPr defTabSz="783507" eaLnBrk="0" hangingPunct="0">
              <a:spcBef>
                <a:spcPct val="0"/>
              </a:spcBef>
              <a:defRPr sz="1000" b="0" i="1">
                <a:latin typeface="Times New Roman" panose="02020603050405020304" pitchFamily="18" charset="0"/>
              </a:defRPr>
            </a:lvl1pPr>
          </a:lstStyle>
          <a:p>
            <a:endParaRPr lang="en-US"/>
          </a:p>
        </p:txBody>
      </p:sp>
      <p:sp>
        <p:nvSpPr>
          <p:cNvPr id="2051" name="Rectangle 3"/>
          <p:cNvSpPr>
            <a:spLocks noGrp="1" noChangeArrowheads="1"/>
          </p:cNvSpPr>
          <p:nvPr>
            <p:ph type="dt" idx="1"/>
          </p:nvPr>
        </p:nvSpPr>
        <p:spPr bwMode="auto">
          <a:xfrm>
            <a:off x="3971331" y="-1601"/>
            <a:ext cx="3039070" cy="4657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9407" tIns="0" rIns="19407" bIns="0" numCol="1" anchor="t" anchorCtr="0" compatLnSpc="1">
            <a:prstTxWarp prst="textNoShape">
              <a:avLst/>
            </a:prstTxWarp>
          </a:bodyPr>
          <a:lstStyle>
            <a:lvl1pPr algn="r" defTabSz="783507" eaLnBrk="0" hangingPunct="0">
              <a:spcBef>
                <a:spcPct val="0"/>
              </a:spcBef>
              <a:defRPr sz="1000" b="0" i="1">
                <a:latin typeface="Times New Roman" panose="02020603050405020304" pitchFamily="18" charset="0"/>
              </a:defRPr>
            </a:lvl1pPr>
          </a:lstStyle>
          <a:p>
            <a:endParaRPr lang="en-US"/>
          </a:p>
        </p:txBody>
      </p:sp>
      <p:sp>
        <p:nvSpPr>
          <p:cNvPr id="2052" name="Rectangle 4"/>
          <p:cNvSpPr>
            <a:spLocks noGrp="1" noChangeArrowheads="1"/>
          </p:cNvSpPr>
          <p:nvPr>
            <p:ph type="ftr" sz="quarter" idx="4"/>
          </p:nvPr>
        </p:nvSpPr>
        <p:spPr bwMode="auto">
          <a:xfrm>
            <a:off x="-1605" y="8830620"/>
            <a:ext cx="3039071" cy="4657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9407" tIns="0" rIns="19407" bIns="0" numCol="1" anchor="b" anchorCtr="0" compatLnSpc="1">
            <a:prstTxWarp prst="textNoShape">
              <a:avLst/>
            </a:prstTxWarp>
          </a:bodyPr>
          <a:lstStyle>
            <a:lvl1pPr defTabSz="783507" eaLnBrk="0" hangingPunct="0">
              <a:spcBef>
                <a:spcPct val="0"/>
              </a:spcBef>
              <a:defRPr sz="1000" b="0" i="1">
                <a:latin typeface="Times New Roman" panose="02020603050405020304" pitchFamily="18" charset="0"/>
              </a:defRPr>
            </a:lvl1pPr>
          </a:lstStyle>
          <a:p>
            <a:endParaRPr lang="en-US"/>
          </a:p>
        </p:txBody>
      </p:sp>
      <p:sp>
        <p:nvSpPr>
          <p:cNvPr id="2053" name="Rectangle 5"/>
          <p:cNvSpPr>
            <a:spLocks noGrp="1" noChangeArrowheads="1"/>
          </p:cNvSpPr>
          <p:nvPr>
            <p:ph type="sldNum" sz="quarter" idx="5"/>
          </p:nvPr>
        </p:nvSpPr>
        <p:spPr bwMode="auto">
          <a:xfrm>
            <a:off x="3971331" y="8830620"/>
            <a:ext cx="3039070" cy="4657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9407" tIns="0" rIns="19407" bIns="0" numCol="1" anchor="b" anchorCtr="0" compatLnSpc="1">
            <a:prstTxWarp prst="textNoShape">
              <a:avLst/>
            </a:prstTxWarp>
          </a:bodyPr>
          <a:lstStyle>
            <a:lvl1pPr algn="r" defTabSz="783507" eaLnBrk="0" hangingPunct="0">
              <a:spcBef>
                <a:spcPct val="0"/>
              </a:spcBef>
              <a:defRPr sz="1000" b="0" i="1">
                <a:latin typeface="Times New Roman" panose="02020603050405020304" pitchFamily="18" charset="0"/>
              </a:defRPr>
            </a:lvl1pPr>
          </a:lstStyle>
          <a:p>
            <a:fld id="{532DF1B6-E62E-4E3A-825C-D067A9BF95DB}" type="slidenum">
              <a:rPr lang="en-US"/>
              <a:pPr/>
              <a:t>‹#›</a:t>
            </a:fld>
            <a:endParaRPr lang="en-US"/>
          </a:p>
        </p:txBody>
      </p:sp>
      <p:sp>
        <p:nvSpPr>
          <p:cNvPr id="2054" name="Rectangle 6"/>
          <p:cNvSpPr>
            <a:spLocks noGrp="1" noChangeArrowheads="1"/>
          </p:cNvSpPr>
          <p:nvPr>
            <p:ph type="body" sz="quarter" idx="3"/>
          </p:nvPr>
        </p:nvSpPr>
        <p:spPr bwMode="auto">
          <a:xfrm>
            <a:off x="935470" y="4412910"/>
            <a:ext cx="5137857" cy="4187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5421" tIns="46905" rIns="95421" bIns="46905"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5" name="Rectangle 7"/>
          <p:cNvSpPr>
            <a:spLocks noGrp="1" noRot="1" noChangeAspect="1" noChangeArrowheads="1" noTextEdit="1"/>
          </p:cNvSpPr>
          <p:nvPr>
            <p:ph type="sldImg" idx="2"/>
          </p:nvPr>
        </p:nvSpPr>
        <p:spPr bwMode="auto">
          <a:xfrm>
            <a:off x="2216150" y="703263"/>
            <a:ext cx="2574925" cy="3478212"/>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Tree>
    <p:extLst>
      <p:ext uri="{BB962C8B-B14F-4D97-AF65-F5344CB8AC3E}">
        <p14:creationId xmlns:p14="http://schemas.microsoft.com/office/powerpoint/2010/main" val="3647715201"/>
      </p:ext>
    </p:extLst>
  </p:cSld>
  <p:clrMap bg1="lt1" tx1="dk1" bg2="lt2" tx2="dk2" accent1="accent1" accent2="accent2" accent3="accent3" accent4="accent4" accent5="accent5" accent6="accent6" hlink="hlink" folHlink="folHlink"/>
  <p:notesStyle>
    <a:lvl1pPr algn="l" defTabSz="762000" rtl="0" fontAlgn="base">
      <a:spcBef>
        <a:spcPct val="30000"/>
      </a:spcBef>
      <a:spcAft>
        <a:spcPct val="0"/>
      </a:spcAft>
      <a:defRPr sz="1200" kern="1200">
        <a:solidFill>
          <a:schemeClr val="tx1"/>
        </a:solidFill>
        <a:latin typeface="Times New Roman" panose="02020603050405020304" pitchFamily="18" charset="0"/>
        <a:ea typeface="+mn-ea"/>
        <a:cs typeface="+mn-cs"/>
      </a:defRPr>
    </a:lvl1pPr>
    <a:lvl2pPr marL="457200" algn="l" defTabSz="762000" rtl="0" fontAlgn="base">
      <a:spcBef>
        <a:spcPct val="30000"/>
      </a:spcBef>
      <a:spcAft>
        <a:spcPct val="0"/>
      </a:spcAft>
      <a:defRPr sz="1200" kern="1200">
        <a:solidFill>
          <a:schemeClr val="tx1"/>
        </a:solidFill>
        <a:latin typeface="Times New Roman" panose="02020603050405020304" pitchFamily="18" charset="0"/>
        <a:ea typeface="+mn-ea"/>
        <a:cs typeface="+mn-cs"/>
      </a:defRPr>
    </a:lvl2pPr>
    <a:lvl3pPr marL="914400" algn="l" defTabSz="762000" rtl="0" fontAlgn="base">
      <a:spcBef>
        <a:spcPct val="30000"/>
      </a:spcBef>
      <a:spcAft>
        <a:spcPct val="0"/>
      </a:spcAft>
      <a:defRPr sz="1200" kern="1200">
        <a:solidFill>
          <a:schemeClr val="tx1"/>
        </a:solidFill>
        <a:latin typeface="Times New Roman" panose="02020603050405020304" pitchFamily="18" charset="0"/>
        <a:ea typeface="+mn-ea"/>
        <a:cs typeface="+mn-cs"/>
      </a:defRPr>
    </a:lvl3pPr>
    <a:lvl4pPr marL="1371600" algn="l" defTabSz="762000" rtl="0" fontAlgn="base">
      <a:spcBef>
        <a:spcPct val="30000"/>
      </a:spcBef>
      <a:spcAft>
        <a:spcPct val="0"/>
      </a:spcAft>
      <a:defRPr sz="1200" kern="1200">
        <a:solidFill>
          <a:schemeClr val="tx1"/>
        </a:solidFill>
        <a:latin typeface="Times New Roman" panose="02020603050405020304" pitchFamily="18" charset="0"/>
        <a:ea typeface="+mn-ea"/>
        <a:cs typeface="+mn-cs"/>
      </a:defRPr>
    </a:lvl4pPr>
    <a:lvl5pPr marL="1828800" algn="l" defTabSz="762000" rtl="0" fontAlgn="base">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42E27D56-2FDD-4894-ABEE-4BBE64A2194A}" type="slidenum">
              <a:rPr lang="en-US"/>
              <a:pPr/>
              <a:t>1</a:t>
            </a:fld>
            <a:endParaRPr lang="en-US"/>
          </a:p>
        </p:txBody>
      </p:sp>
      <p:sp>
        <p:nvSpPr>
          <p:cNvPr id="5122" name="Rectangle 2"/>
          <p:cNvSpPr>
            <a:spLocks noGrp="1" noRot="1" noChangeAspect="1" noChangeArrowheads="1" noTextEdit="1"/>
          </p:cNvSpPr>
          <p:nvPr>
            <p:ph type="sldImg"/>
          </p:nvPr>
        </p:nvSpPr>
        <p:spPr>
          <a:ln cap="flat"/>
        </p:spPr>
      </p:sp>
      <p:sp>
        <p:nvSpPr>
          <p:cNvPr id="5123" name="Rectangle 3"/>
          <p:cNvSpPr>
            <a:spLocks noGrp="1" noChangeArrowheads="1"/>
          </p:cNvSpPr>
          <p:nvPr>
            <p:ph type="body" idx="1"/>
          </p:nvPr>
        </p:nvSpPr>
        <p:spPr>
          <a:ln/>
        </p:spPr>
        <p:txBody>
          <a:bodyPr/>
          <a:lstStyle/>
          <a:p>
            <a:endParaRPr lang="en-US"/>
          </a:p>
        </p:txBody>
      </p:sp>
    </p:spTree>
    <p:extLst>
      <p:ext uri="{BB962C8B-B14F-4D97-AF65-F5344CB8AC3E}">
        <p14:creationId xmlns:p14="http://schemas.microsoft.com/office/powerpoint/2010/main" val="100368040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es_banner.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7040563" cy="1335311"/>
          </a:xfrm>
          <a:prstGeom prst="rect">
            <a:avLst/>
          </a:prstGeom>
        </p:spPr>
      </p:pic>
      <p:pic>
        <p:nvPicPr>
          <p:cNvPr id="6" name="Picture 5" descr="es_logo.png"/>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5919" y="84068"/>
            <a:ext cx="1188362" cy="1167174"/>
          </a:xfrm>
          <a:prstGeom prst="rect">
            <a:avLst/>
          </a:prstGeom>
        </p:spPr>
      </p:pic>
      <p:pic>
        <p:nvPicPr>
          <p:cNvPr id="7" name="Picture 6" descr="Berkeley_Lab_Logo_Large.png"/>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5958681" y="310225"/>
            <a:ext cx="928914" cy="714860"/>
          </a:xfrm>
          <a:prstGeom prst="rect">
            <a:avLst/>
          </a:prstGeom>
        </p:spPr>
      </p:pic>
      <p:sp>
        <p:nvSpPr>
          <p:cNvPr id="8" name="Rectangle 7"/>
          <p:cNvSpPr/>
          <p:nvPr userDrawn="1"/>
        </p:nvSpPr>
        <p:spPr>
          <a:xfrm>
            <a:off x="-4675" y="9223424"/>
            <a:ext cx="7045238" cy="301752"/>
          </a:xfrm>
          <a:prstGeom prst="rect">
            <a:avLst/>
          </a:prstGeom>
          <a:solidFill>
            <a:srgbClr val="0F4058"/>
          </a:solidFill>
          <a:ln>
            <a:noFill/>
          </a:ln>
          <a:effectLst/>
        </p:spPr>
        <p:style>
          <a:lnRef idx="1">
            <a:schemeClr val="accent1"/>
          </a:lnRef>
          <a:fillRef idx="3">
            <a:schemeClr val="accent1"/>
          </a:fillRef>
          <a:effectRef idx="2">
            <a:schemeClr val="accent1"/>
          </a:effectRef>
          <a:fontRef idx="minor">
            <a:schemeClr val="lt1"/>
          </a:fontRef>
        </p:style>
        <p:txBody>
          <a:bodyPr lIns="81636" tIns="40818" rIns="81636" bIns="40818" rtlCol="0" anchor="ctr"/>
          <a:lstStyle/>
          <a:p>
            <a:pPr algn="ctr"/>
            <a:endParaRPr lang="en-US"/>
          </a:p>
        </p:txBody>
      </p:sp>
    </p:spTree>
    <p:extLst>
      <p:ext uri="{BB962C8B-B14F-4D97-AF65-F5344CB8AC3E}">
        <p14:creationId xmlns:p14="http://schemas.microsoft.com/office/powerpoint/2010/main" val="658657105"/>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dt" sz="half" idx="2"/>
          </p:nvPr>
        </p:nvSpPr>
        <p:spPr bwMode="auto">
          <a:xfrm>
            <a:off x="547688" y="8637588"/>
            <a:ext cx="1408112" cy="7127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89596" tIns="44798" rIns="89596" bIns="44798" numCol="1" anchor="ctr" anchorCtr="0" compatLnSpc="1">
            <a:prstTxWarp prst="textNoShape">
              <a:avLst/>
            </a:prstTxWarp>
          </a:bodyPr>
          <a:lstStyle>
            <a:lvl1pPr defTabSz="741363" eaLnBrk="0" hangingPunct="0">
              <a:spcBef>
                <a:spcPct val="0"/>
              </a:spcBef>
              <a:defRPr sz="1300" b="0">
                <a:latin typeface="+mn-lt"/>
              </a:defRPr>
            </a:lvl1pPr>
          </a:lstStyle>
          <a:p>
            <a:endParaRPr lang="en-US"/>
          </a:p>
        </p:txBody>
      </p:sp>
      <p:sp>
        <p:nvSpPr>
          <p:cNvPr id="1027" name="Rectangle 3"/>
          <p:cNvSpPr>
            <a:spLocks noGrp="1" noChangeArrowheads="1"/>
          </p:cNvSpPr>
          <p:nvPr>
            <p:ph type="ftr" sz="quarter" idx="3"/>
          </p:nvPr>
        </p:nvSpPr>
        <p:spPr bwMode="auto">
          <a:xfrm>
            <a:off x="2425700" y="8637588"/>
            <a:ext cx="2189163" cy="7127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89596" tIns="44798" rIns="89596" bIns="44798" numCol="1" anchor="ctr" anchorCtr="0" compatLnSpc="1">
            <a:prstTxWarp prst="textNoShape">
              <a:avLst/>
            </a:prstTxWarp>
          </a:bodyPr>
          <a:lstStyle>
            <a:lvl1pPr algn="ctr" defTabSz="741363" eaLnBrk="0" hangingPunct="0">
              <a:spcBef>
                <a:spcPct val="0"/>
              </a:spcBef>
              <a:defRPr sz="1300" b="0">
                <a:latin typeface="+mn-lt"/>
              </a:defRPr>
            </a:lvl1pPr>
          </a:lstStyle>
          <a:p>
            <a:endParaRPr lang="en-US"/>
          </a:p>
        </p:txBody>
      </p:sp>
      <p:sp>
        <p:nvSpPr>
          <p:cNvPr id="1028" name="Rectangle 4"/>
          <p:cNvSpPr>
            <a:spLocks noGrp="1" noChangeArrowheads="1"/>
          </p:cNvSpPr>
          <p:nvPr>
            <p:ph type="sldNum" sz="quarter" idx="4"/>
          </p:nvPr>
        </p:nvSpPr>
        <p:spPr bwMode="auto">
          <a:xfrm>
            <a:off x="5084763" y="8637588"/>
            <a:ext cx="1408112" cy="7127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89596" tIns="44798" rIns="89596" bIns="44798" numCol="1" anchor="ctr" anchorCtr="0" compatLnSpc="1">
            <a:prstTxWarp prst="textNoShape">
              <a:avLst/>
            </a:prstTxWarp>
          </a:bodyPr>
          <a:lstStyle>
            <a:lvl1pPr algn="r" defTabSz="741363" eaLnBrk="0" hangingPunct="0">
              <a:spcBef>
                <a:spcPct val="0"/>
              </a:spcBef>
              <a:defRPr sz="1300" b="0">
                <a:latin typeface="+mn-lt"/>
              </a:defRPr>
            </a:lvl1pPr>
          </a:lstStyle>
          <a:p>
            <a:fld id="{B1E255A6-D8DA-4495-BEC5-B2308C713D7C}" type="slidenum">
              <a:rPr lang="en-US"/>
              <a:pPr/>
              <a:t>‹#›</a:t>
            </a:fld>
            <a:endParaRPr lang="en-US"/>
          </a:p>
        </p:txBody>
      </p:sp>
      <p:sp>
        <p:nvSpPr>
          <p:cNvPr id="1029" name="Rectangle 5"/>
          <p:cNvSpPr>
            <a:spLocks noGrp="1" noChangeArrowheads="1"/>
          </p:cNvSpPr>
          <p:nvPr>
            <p:ph type="title"/>
          </p:nvPr>
        </p:nvSpPr>
        <p:spPr bwMode="auto">
          <a:xfrm>
            <a:off x="530225" y="846138"/>
            <a:ext cx="5980113" cy="15827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89596" tIns="44798" rIns="89596" bIns="44798" numCol="1" anchor="ctr" anchorCtr="0" compatLnSpc="1">
            <a:prstTxWarp prst="textNoShape">
              <a:avLst/>
            </a:prstTxWarp>
          </a:bodyPr>
          <a:lstStyle/>
          <a:p>
            <a:pPr lvl="0"/>
            <a:r>
              <a:rPr lang="en-US" smtClean="0"/>
              <a:t>Click to edit Master title style</a:t>
            </a:r>
          </a:p>
        </p:txBody>
      </p:sp>
      <p:sp>
        <p:nvSpPr>
          <p:cNvPr id="1030" name="Rectangle 6"/>
          <p:cNvSpPr>
            <a:spLocks noGrp="1" noChangeArrowheads="1"/>
          </p:cNvSpPr>
          <p:nvPr>
            <p:ph type="body" idx="1"/>
          </p:nvPr>
        </p:nvSpPr>
        <p:spPr bwMode="auto">
          <a:xfrm>
            <a:off x="530225" y="2746375"/>
            <a:ext cx="5980113" cy="5707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89596" tIns="44798" rIns="89596" bIns="4479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lt1" tx1="dk1" bg2="lt2" tx2="dk2" accent1="accent1" accent2="accent2" accent3="accent3" accent4="accent4" accent5="accent5" accent6="accent6" hlink="hlink" folHlink="folHlink"/>
  <p:sldLayoutIdLst>
    <p:sldLayoutId id="2147483655" r:id="rId1"/>
  </p:sldLayoutIdLst>
  <p:txStyles>
    <p:titleStyle>
      <a:lvl1pPr algn="ctr" defTabSz="741363" rtl="0" fontAlgn="base">
        <a:spcBef>
          <a:spcPct val="0"/>
        </a:spcBef>
        <a:spcAft>
          <a:spcPct val="0"/>
        </a:spcAft>
        <a:defRPr sz="4200" kern="1200">
          <a:solidFill>
            <a:schemeClr val="tx2"/>
          </a:solidFill>
          <a:latin typeface="+mj-lt"/>
          <a:ea typeface="+mj-ea"/>
          <a:cs typeface="+mj-cs"/>
        </a:defRPr>
      </a:lvl1pPr>
      <a:lvl2pPr algn="ctr" defTabSz="741363" rtl="0" fontAlgn="base">
        <a:spcBef>
          <a:spcPct val="0"/>
        </a:spcBef>
        <a:spcAft>
          <a:spcPct val="0"/>
        </a:spcAft>
        <a:defRPr sz="4200">
          <a:solidFill>
            <a:schemeClr val="tx2"/>
          </a:solidFill>
          <a:latin typeface="Times New Roman" panose="02020603050405020304" pitchFamily="18" charset="0"/>
        </a:defRPr>
      </a:lvl2pPr>
      <a:lvl3pPr algn="ctr" defTabSz="741363" rtl="0" fontAlgn="base">
        <a:spcBef>
          <a:spcPct val="0"/>
        </a:spcBef>
        <a:spcAft>
          <a:spcPct val="0"/>
        </a:spcAft>
        <a:defRPr sz="4200">
          <a:solidFill>
            <a:schemeClr val="tx2"/>
          </a:solidFill>
          <a:latin typeface="Times New Roman" panose="02020603050405020304" pitchFamily="18" charset="0"/>
        </a:defRPr>
      </a:lvl3pPr>
      <a:lvl4pPr algn="ctr" defTabSz="741363" rtl="0" fontAlgn="base">
        <a:spcBef>
          <a:spcPct val="0"/>
        </a:spcBef>
        <a:spcAft>
          <a:spcPct val="0"/>
        </a:spcAft>
        <a:defRPr sz="4200">
          <a:solidFill>
            <a:schemeClr val="tx2"/>
          </a:solidFill>
          <a:latin typeface="Times New Roman" panose="02020603050405020304" pitchFamily="18" charset="0"/>
        </a:defRPr>
      </a:lvl4pPr>
      <a:lvl5pPr algn="ctr" defTabSz="741363" rtl="0" fontAlgn="base">
        <a:spcBef>
          <a:spcPct val="0"/>
        </a:spcBef>
        <a:spcAft>
          <a:spcPct val="0"/>
        </a:spcAft>
        <a:defRPr sz="4200">
          <a:solidFill>
            <a:schemeClr val="tx2"/>
          </a:solidFill>
          <a:latin typeface="Times New Roman" panose="02020603050405020304" pitchFamily="18" charset="0"/>
        </a:defRPr>
      </a:lvl5pPr>
      <a:lvl6pPr marL="457200" algn="ctr" defTabSz="741363" rtl="0" fontAlgn="base">
        <a:spcBef>
          <a:spcPct val="0"/>
        </a:spcBef>
        <a:spcAft>
          <a:spcPct val="0"/>
        </a:spcAft>
        <a:defRPr sz="4200">
          <a:solidFill>
            <a:schemeClr val="tx2"/>
          </a:solidFill>
          <a:latin typeface="Times New Roman" panose="02020603050405020304" pitchFamily="18" charset="0"/>
        </a:defRPr>
      </a:lvl6pPr>
      <a:lvl7pPr marL="914400" algn="ctr" defTabSz="741363" rtl="0" fontAlgn="base">
        <a:spcBef>
          <a:spcPct val="0"/>
        </a:spcBef>
        <a:spcAft>
          <a:spcPct val="0"/>
        </a:spcAft>
        <a:defRPr sz="4200">
          <a:solidFill>
            <a:schemeClr val="tx2"/>
          </a:solidFill>
          <a:latin typeface="Times New Roman" panose="02020603050405020304" pitchFamily="18" charset="0"/>
        </a:defRPr>
      </a:lvl7pPr>
      <a:lvl8pPr marL="1371600" algn="ctr" defTabSz="741363" rtl="0" fontAlgn="base">
        <a:spcBef>
          <a:spcPct val="0"/>
        </a:spcBef>
        <a:spcAft>
          <a:spcPct val="0"/>
        </a:spcAft>
        <a:defRPr sz="4200">
          <a:solidFill>
            <a:schemeClr val="tx2"/>
          </a:solidFill>
          <a:latin typeface="Times New Roman" panose="02020603050405020304" pitchFamily="18" charset="0"/>
        </a:defRPr>
      </a:lvl8pPr>
      <a:lvl9pPr marL="1828800" algn="ctr" defTabSz="741363" rtl="0" fontAlgn="base">
        <a:spcBef>
          <a:spcPct val="0"/>
        </a:spcBef>
        <a:spcAft>
          <a:spcPct val="0"/>
        </a:spcAft>
        <a:defRPr sz="4200">
          <a:solidFill>
            <a:schemeClr val="tx2"/>
          </a:solidFill>
          <a:latin typeface="Times New Roman" panose="02020603050405020304" pitchFamily="18" charset="0"/>
        </a:defRPr>
      </a:lvl9pPr>
    </p:titleStyle>
    <p:bodyStyle>
      <a:lvl1pPr marL="333375" indent="-333375" algn="l" defTabSz="741363" rtl="0" fontAlgn="base">
        <a:spcBef>
          <a:spcPct val="20000"/>
        </a:spcBef>
        <a:spcAft>
          <a:spcPct val="0"/>
        </a:spcAft>
        <a:buChar char="•"/>
        <a:defRPr sz="3100" kern="1200">
          <a:solidFill>
            <a:schemeClr val="tx1"/>
          </a:solidFill>
          <a:latin typeface="+mn-lt"/>
          <a:ea typeface="+mn-ea"/>
          <a:cs typeface="+mn-cs"/>
        </a:defRPr>
      </a:lvl1pPr>
      <a:lvl2pPr marL="722313" indent="-277813" algn="l" defTabSz="741363" rtl="0" fontAlgn="base">
        <a:spcBef>
          <a:spcPct val="20000"/>
        </a:spcBef>
        <a:spcAft>
          <a:spcPct val="0"/>
        </a:spcAft>
        <a:buChar char="–"/>
        <a:defRPr sz="2700" kern="1200">
          <a:solidFill>
            <a:schemeClr val="tx1"/>
          </a:solidFill>
          <a:latin typeface="+mn-lt"/>
          <a:ea typeface="+mn-ea"/>
          <a:cs typeface="+mn-cs"/>
        </a:defRPr>
      </a:lvl2pPr>
      <a:lvl3pPr marL="1111250" indent="-220663" algn="l" defTabSz="741363" rtl="0" fontAlgn="base">
        <a:spcBef>
          <a:spcPct val="20000"/>
        </a:spcBef>
        <a:spcAft>
          <a:spcPct val="0"/>
        </a:spcAft>
        <a:buChar char="•"/>
        <a:defRPr sz="2400" kern="1200">
          <a:solidFill>
            <a:schemeClr val="tx1"/>
          </a:solidFill>
          <a:latin typeface="+mn-lt"/>
          <a:ea typeface="+mn-ea"/>
          <a:cs typeface="+mn-cs"/>
        </a:defRPr>
      </a:lvl3pPr>
      <a:lvl4pPr marL="1555750" indent="-220663" algn="l" defTabSz="741363" rtl="0" fontAlgn="base">
        <a:spcBef>
          <a:spcPct val="20000"/>
        </a:spcBef>
        <a:spcAft>
          <a:spcPct val="0"/>
        </a:spcAft>
        <a:buChar char="–"/>
        <a:defRPr sz="2000" kern="1200">
          <a:solidFill>
            <a:schemeClr val="tx1"/>
          </a:solidFill>
          <a:latin typeface="+mn-lt"/>
          <a:ea typeface="+mn-ea"/>
          <a:cs typeface="+mn-cs"/>
        </a:defRPr>
      </a:lvl4pPr>
      <a:lvl5pPr marL="2001838" indent="-222250" algn="l" defTabSz="741363"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ChangeArrowheads="1"/>
          </p:cNvSpPr>
          <p:nvPr/>
        </p:nvSpPr>
        <p:spPr bwMode="auto">
          <a:xfrm>
            <a:off x="0" y="0"/>
            <a:ext cx="7040563" cy="9509125"/>
          </a:xfrm>
          <a:prstGeom prst="rect">
            <a:avLst/>
          </a:prstGeom>
          <a:noFill/>
          <a:ln w="381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03" name="Rectangle 7"/>
          <p:cNvSpPr>
            <a:spLocks noChangeArrowheads="1"/>
          </p:cNvSpPr>
          <p:nvPr/>
        </p:nvSpPr>
        <p:spPr bwMode="auto">
          <a:xfrm>
            <a:off x="1485900" y="50895"/>
            <a:ext cx="4114800" cy="11984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9596" tIns="44798" rIns="89596" bIns="44798">
            <a:spAutoFit/>
          </a:bodyPr>
          <a:lstStyle>
            <a:lvl1pPr defTabSz="741363" eaLnBrk="0" hangingPunct="0">
              <a:spcBef>
                <a:spcPct val="0"/>
              </a:spcBef>
              <a:defRPr sz="2400">
                <a:solidFill>
                  <a:schemeClr val="tx1"/>
                </a:solidFill>
                <a:latin typeface="Times New Roman" panose="02020603050405020304" pitchFamily="18" charset="0"/>
              </a:defRPr>
            </a:lvl1pPr>
            <a:lvl2pPr marL="557213" defTabSz="741363" eaLnBrk="0" hangingPunct="0">
              <a:spcBef>
                <a:spcPct val="0"/>
              </a:spcBef>
              <a:defRPr sz="2400">
                <a:solidFill>
                  <a:schemeClr val="tx1"/>
                </a:solidFill>
                <a:latin typeface="Times New Roman" panose="02020603050405020304" pitchFamily="18" charset="0"/>
              </a:defRPr>
            </a:lvl2pPr>
            <a:lvl3pPr marL="1111250" defTabSz="741363" eaLnBrk="0" hangingPunct="0">
              <a:spcBef>
                <a:spcPct val="0"/>
              </a:spcBef>
              <a:defRPr sz="2400">
                <a:solidFill>
                  <a:schemeClr val="tx1"/>
                </a:solidFill>
                <a:latin typeface="Times New Roman" panose="02020603050405020304" pitchFamily="18" charset="0"/>
              </a:defRPr>
            </a:lvl3pPr>
            <a:lvl4pPr marL="1668463" defTabSz="741363" eaLnBrk="0" hangingPunct="0">
              <a:spcBef>
                <a:spcPct val="0"/>
              </a:spcBef>
              <a:defRPr sz="2400">
                <a:solidFill>
                  <a:schemeClr val="tx1"/>
                </a:solidFill>
                <a:latin typeface="Times New Roman" panose="02020603050405020304" pitchFamily="18" charset="0"/>
              </a:defRPr>
            </a:lvl4pPr>
            <a:lvl5pPr marL="2224088" defTabSz="741363" eaLnBrk="0" hangingPunct="0">
              <a:spcBef>
                <a:spcPct val="0"/>
              </a:spcBef>
              <a:defRPr sz="2400">
                <a:solidFill>
                  <a:schemeClr val="tx1"/>
                </a:solidFill>
                <a:latin typeface="Times New Roman" panose="02020603050405020304" pitchFamily="18" charset="0"/>
              </a:defRPr>
            </a:lvl5pPr>
            <a:lvl6pPr marL="2681288" defTabSz="741363" eaLnBrk="0" fontAlgn="base" hangingPunct="0">
              <a:spcBef>
                <a:spcPct val="0"/>
              </a:spcBef>
              <a:spcAft>
                <a:spcPct val="0"/>
              </a:spcAft>
              <a:defRPr sz="2400">
                <a:solidFill>
                  <a:schemeClr val="tx1"/>
                </a:solidFill>
                <a:latin typeface="Times New Roman" panose="02020603050405020304" pitchFamily="18" charset="0"/>
              </a:defRPr>
            </a:lvl6pPr>
            <a:lvl7pPr marL="3138488" defTabSz="741363" eaLnBrk="0" fontAlgn="base" hangingPunct="0">
              <a:spcBef>
                <a:spcPct val="0"/>
              </a:spcBef>
              <a:spcAft>
                <a:spcPct val="0"/>
              </a:spcAft>
              <a:defRPr sz="2400">
                <a:solidFill>
                  <a:schemeClr val="tx1"/>
                </a:solidFill>
                <a:latin typeface="Times New Roman" panose="02020603050405020304" pitchFamily="18" charset="0"/>
              </a:defRPr>
            </a:lvl7pPr>
            <a:lvl8pPr marL="3595688" defTabSz="741363" eaLnBrk="0" fontAlgn="base" hangingPunct="0">
              <a:spcBef>
                <a:spcPct val="0"/>
              </a:spcBef>
              <a:spcAft>
                <a:spcPct val="0"/>
              </a:spcAft>
              <a:defRPr sz="2400">
                <a:solidFill>
                  <a:schemeClr val="tx1"/>
                </a:solidFill>
                <a:latin typeface="Times New Roman" panose="02020603050405020304" pitchFamily="18" charset="0"/>
              </a:defRPr>
            </a:lvl8pPr>
            <a:lvl9pPr marL="4052888" defTabSz="741363"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sz="1800" dirty="0" smtClean="0">
                <a:solidFill>
                  <a:srgbClr val="FFFF00"/>
                </a:solidFill>
                <a:effectLst>
                  <a:outerShdw blurRad="38100" dist="38100" dir="2700000" algn="tl">
                    <a:srgbClr val="C0C0C0"/>
                  </a:outerShdw>
                </a:effectLst>
                <a:latin typeface="Arial" panose="020B0604020202020204" pitchFamily="34" charset="0"/>
              </a:rPr>
              <a:t>Electrical Safety Alert</a:t>
            </a:r>
          </a:p>
          <a:p>
            <a:pPr algn="ctr"/>
            <a:endParaRPr lang="en-US" sz="1800" dirty="0" smtClean="0">
              <a:solidFill>
                <a:schemeClr val="bg1"/>
              </a:solidFill>
              <a:effectLst>
                <a:outerShdw blurRad="38100" dist="38100" dir="2700000" algn="tl">
                  <a:srgbClr val="C0C0C0"/>
                </a:outerShdw>
              </a:effectLst>
              <a:latin typeface="Arial" panose="020B0604020202020204" pitchFamily="34" charset="0"/>
            </a:endParaRPr>
          </a:p>
          <a:p>
            <a:pPr algn="ctr"/>
            <a:r>
              <a:rPr lang="en-US" sz="1800" dirty="0" smtClean="0">
                <a:solidFill>
                  <a:schemeClr val="bg1"/>
                </a:solidFill>
                <a:effectLst>
                  <a:outerShdw blurRad="38100" dist="38100" dir="2700000" algn="tl">
                    <a:srgbClr val="C0C0C0"/>
                  </a:outerShdw>
                </a:effectLst>
                <a:latin typeface="Arial" panose="020B0604020202020204" pitchFamily="34" charset="0"/>
              </a:rPr>
              <a:t>LOTO Hasp Breaks When Challenging Lock During LOTO</a:t>
            </a:r>
            <a:endParaRPr lang="en-US" sz="1600" dirty="0">
              <a:solidFill>
                <a:schemeClr val="bg1"/>
              </a:solidFill>
              <a:effectLst>
                <a:outerShdw blurRad="38100" dist="38100" dir="2700000" algn="tl">
                  <a:srgbClr val="C0C0C0"/>
                </a:outerShdw>
              </a:effectLst>
              <a:latin typeface="Arial" panose="020B0604020202020204" pitchFamily="34" charset="0"/>
            </a:endParaRPr>
          </a:p>
        </p:txBody>
      </p:sp>
      <p:sp>
        <p:nvSpPr>
          <p:cNvPr id="4582" name="Text Box 486"/>
          <p:cNvSpPr txBox="1">
            <a:spLocks noChangeArrowheads="1"/>
          </p:cNvSpPr>
          <p:nvPr/>
        </p:nvSpPr>
        <p:spPr bwMode="auto">
          <a:xfrm>
            <a:off x="91281" y="3190783"/>
            <a:ext cx="4327737" cy="3046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just" eaLnBrk="0" hangingPunct="0">
              <a:spcBef>
                <a:spcPct val="0"/>
              </a:spcBef>
            </a:pPr>
            <a:r>
              <a:rPr lang="en-US" sz="1200" b="0" dirty="0" smtClean="0">
                <a:cs typeface="Arial" panose="020B0604020202020204" pitchFamily="34" charset="0"/>
              </a:rPr>
              <a:t>Facility Electricians had de-energized and performed zero energy verification for a piece of equipment as part of a  Lockout/</a:t>
            </a:r>
            <a:r>
              <a:rPr lang="en-US" sz="1200" b="0" dirty="0" err="1" smtClean="0">
                <a:cs typeface="Arial" panose="020B0604020202020204" pitchFamily="34" charset="0"/>
              </a:rPr>
              <a:t>Tagout</a:t>
            </a:r>
            <a:r>
              <a:rPr lang="en-US" sz="1200" b="0" dirty="0" smtClean="0">
                <a:cs typeface="Arial" panose="020B0604020202020204" pitchFamily="34" charset="0"/>
              </a:rPr>
              <a:t> procedure.  The hasp pictured to the right was applied to the energy isolation as part of the LOTO.</a:t>
            </a:r>
          </a:p>
          <a:p>
            <a:pPr algn="just" eaLnBrk="0" hangingPunct="0">
              <a:spcBef>
                <a:spcPct val="0"/>
              </a:spcBef>
            </a:pPr>
            <a:endParaRPr lang="en-US" sz="1200" b="0" dirty="0">
              <a:cs typeface="Arial" panose="020B0604020202020204" pitchFamily="34" charset="0"/>
            </a:endParaRPr>
          </a:p>
          <a:p>
            <a:pPr algn="just" eaLnBrk="0" hangingPunct="0">
              <a:spcBef>
                <a:spcPct val="0"/>
              </a:spcBef>
            </a:pPr>
            <a:r>
              <a:rPr lang="en-US" sz="1200" b="0" dirty="0" smtClean="0">
                <a:cs typeface="Arial" panose="020B0604020202020204" pitchFamily="34" charset="0"/>
              </a:rPr>
              <a:t>An Engineering Technician planning to work on the </a:t>
            </a:r>
            <a:r>
              <a:rPr lang="en-US" sz="1200" b="0" dirty="0" err="1" smtClean="0">
                <a:cs typeface="Arial" panose="020B0604020202020204" pitchFamily="34" charset="0"/>
              </a:rPr>
              <a:t>LOTO’d</a:t>
            </a:r>
            <a:r>
              <a:rPr lang="en-US" sz="1200" b="0" dirty="0" smtClean="0">
                <a:cs typeface="Arial" panose="020B0604020202020204" pitchFamily="34" charset="0"/>
              </a:rPr>
              <a:t> equipment placed his lock and tag on the pictured hasp, along with the other locks already applied. The technician noticed that the hasp was cocked at an odd angle. He then challenged the lock by tugging on it several times to ensure it was latched, per his LOTO training. The metal of the hasp snapped as shown.</a:t>
            </a:r>
          </a:p>
          <a:p>
            <a:pPr algn="just" eaLnBrk="0" hangingPunct="0">
              <a:spcBef>
                <a:spcPct val="0"/>
              </a:spcBef>
            </a:pPr>
            <a:endParaRPr lang="en-US" sz="1200" b="0" dirty="0">
              <a:cs typeface="Arial" panose="020B0604020202020204" pitchFamily="34" charset="0"/>
            </a:endParaRPr>
          </a:p>
          <a:p>
            <a:pPr algn="just" eaLnBrk="0" hangingPunct="0">
              <a:spcBef>
                <a:spcPct val="0"/>
              </a:spcBef>
            </a:pPr>
            <a:r>
              <a:rPr lang="en-US" sz="1200" b="0" dirty="0" smtClean="0">
                <a:cs typeface="Arial" panose="020B0604020202020204" pitchFamily="34" charset="0"/>
              </a:rPr>
              <a:t>An immediate stop work was called, and Facilities electricians were called to re-establish and re-verify the LOTO before work continued.</a:t>
            </a:r>
          </a:p>
        </p:txBody>
      </p:sp>
      <p:sp>
        <p:nvSpPr>
          <p:cNvPr id="4588" name="Text Box 492"/>
          <p:cNvSpPr txBox="1">
            <a:spLocks noChangeArrowheads="1"/>
          </p:cNvSpPr>
          <p:nvPr/>
        </p:nvSpPr>
        <p:spPr bwMode="auto">
          <a:xfrm>
            <a:off x="70268" y="1479703"/>
            <a:ext cx="6909493" cy="7540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1440" rIns="0">
            <a:spAutoFit/>
          </a:bodyPr>
          <a:lstStyle/>
          <a:p>
            <a:pPr algn="ctr" eaLnBrk="0" hangingPunct="0">
              <a:spcBef>
                <a:spcPct val="0"/>
              </a:spcBef>
              <a:spcAft>
                <a:spcPts val="300"/>
              </a:spcAft>
            </a:pPr>
            <a:r>
              <a:rPr lang="en-US" sz="1200" u="sng" dirty="0" smtClean="0">
                <a:solidFill>
                  <a:srgbClr val="009900"/>
                </a:solidFill>
              </a:rPr>
              <a:t>Lessons Learned</a:t>
            </a:r>
            <a:endParaRPr lang="en-US" sz="1200" u="sng" dirty="0">
              <a:solidFill>
                <a:srgbClr val="009900"/>
              </a:solidFill>
            </a:endParaRPr>
          </a:p>
          <a:p>
            <a:pPr marL="171450" indent="-171450" eaLnBrk="0" hangingPunct="0">
              <a:spcBef>
                <a:spcPct val="0"/>
              </a:spcBef>
              <a:buFont typeface="Wingdings" panose="05000000000000000000" pitchFamily="2" charset="2"/>
              <a:buChar char="§"/>
            </a:pPr>
            <a:r>
              <a:rPr lang="en-US" sz="950" dirty="0" smtClean="0"/>
              <a:t>Inspect your safety equipment before each use.</a:t>
            </a:r>
          </a:p>
          <a:p>
            <a:pPr marL="171450" indent="-171450" eaLnBrk="0" hangingPunct="0">
              <a:spcBef>
                <a:spcPct val="0"/>
              </a:spcBef>
              <a:buFont typeface="Wingdings" panose="05000000000000000000" pitchFamily="2" charset="2"/>
              <a:buChar char="§"/>
            </a:pPr>
            <a:r>
              <a:rPr lang="en-US" sz="950" dirty="0" smtClean="0"/>
              <a:t>Challenge the LOTO devices to ensure they provide adequate safety measures; Never attempt to operate the isolation if there is any other LOTO lock on the device.</a:t>
            </a:r>
          </a:p>
        </p:txBody>
      </p:sp>
      <p:cxnSp>
        <p:nvCxnSpPr>
          <p:cNvPr id="7" name="Straight Connector 6"/>
          <p:cNvCxnSpPr/>
          <p:nvPr/>
        </p:nvCxnSpPr>
        <p:spPr bwMode="auto">
          <a:xfrm>
            <a:off x="0" y="1325562"/>
            <a:ext cx="7040563" cy="0"/>
          </a:xfrm>
          <a:prstGeom prst="line">
            <a:avLst/>
          </a:prstGeom>
          <a:noFill/>
          <a:ln w="381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5" name="Straight Connector 34"/>
          <p:cNvCxnSpPr/>
          <p:nvPr/>
        </p:nvCxnSpPr>
        <p:spPr bwMode="auto">
          <a:xfrm>
            <a:off x="0" y="2316162"/>
            <a:ext cx="7040563" cy="0"/>
          </a:xfrm>
          <a:prstGeom prst="line">
            <a:avLst/>
          </a:prstGeom>
          <a:noFill/>
          <a:ln w="381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9" name="Group 8"/>
          <p:cNvGrpSpPr/>
          <p:nvPr/>
        </p:nvGrpSpPr>
        <p:grpSpPr>
          <a:xfrm>
            <a:off x="437498" y="2581914"/>
            <a:ext cx="3588544" cy="385559"/>
            <a:chOff x="1744265" y="2729365"/>
            <a:chExt cx="3588544" cy="385559"/>
          </a:xfrm>
        </p:grpSpPr>
        <p:sp>
          <p:nvSpPr>
            <p:cNvPr id="8" name="Rounded Rectangle 7"/>
            <p:cNvSpPr/>
            <p:nvPr/>
          </p:nvSpPr>
          <p:spPr bwMode="auto">
            <a:xfrm>
              <a:off x="1744265" y="2729365"/>
              <a:ext cx="3588544" cy="385559"/>
            </a:xfrm>
            <a:prstGeom prst="roundRect">
              <a:avLst/>
            </a:prstGeom>
            <a:solidFill>
              <a:schemeClr val="accent1">
                <a:lumMod val="75000"/>
              </a:schemeClr>
            </a:solidFill>
            <a:ln w="12700" cap="flat" cmpd="sng" algn="ctr">
              <a:solidFill>
                <a:schemeClr val="tx1"/>
              </a:solidFill>
              <a:prstDash val="solid"/>
              <a:round/>
              <a:headEnd type="none" w="med" len="med"/>
              <a:tailEnd type="none" w="med" len="med"/>
            </a:ln>
            <a:effectLst>
              <a:outerShdw dist="35921" dir="2700000" algn="ctr" rotWithShape="0">
                <a:schemeClr val="bg2"/>
              </a:outerShdw>
            </a:effectLst>
            <a:extLst/>
          </p:spPr>
          <p:txBody>
            <a:bodyPr vert="horz" wrap="square" lIns="86036" tIns="43018" rIns="86036" bIns="43018" numCol="1" rtlCol="0" anchor="t" anchorCtr="0" compatLnSpc="1">
              <a:prstTxWarp prst="textNoShape">
                <a:avLst/>
              </a:prstTxWarp>
              <a:spAutoFit/>
            </a:bodyPr>
            <a:lstStyle/>
            <a:p>
              <a:pPr marL="0" marR="0" indent="0" algn="ctr" defTabSz="717550" rtl="0" eaLnBrk="1" fontAlgn="base" latinLnBrk="0" hangingPunct="1">
                <a:lnSpc>
                  <a:spcPct val="100000"/>
                </a:lnSpc>
                <a:spcBef>
                  <a:spcPct val="50000"/>
                </a:spcBef>
                <a:spcAft>
                  <a:spcPct val="0"/>
                </a:spcAft>
                <a:buClrTx/>
                <a:buSzTx/>
                <a:buFontTx/>
                <a:buNone/>
                <a:tabLst/>
              </a:pPr>
              <a:endParaRPr kumimoji="0" lang="en-US" sz="1700" b="1" i="0" u="none" strike="noStrike" cap="none" normalizeH="0" baseline="0" smtClean="0">
                <a:ln>
                  <a:noFill/>
                </a:ln>
                <a:solidFill>
                  <a:schemeClr val="tx1"/>
                </a:solidFill>
                <a:effectLst/>
                <a:latin typeface="Arial" panose="020B0604020202020204" pitchFamily="34" charset="0"/>
              </a:endParaRPr>
            </a:p>
          </p:txBody>
        </p:sp>
        <p:sp>
          <p:nvSpPr>
            <p:cNvPr id="4580" name="Text Box 484"/>
            <p:cNvSpPr txBox="1">
              <a:spLocks noChangeArrowheads="1"/>
            </p:cNvSpPr>
            <p:nvPr/>
          </p:nvSpPr>
          <p:spPr bwMode="auto">
            <a:xfrm>
              <a:off x="1778022" y="2768705"/>
              <a:ext cx="3521030" cy="3023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86036" tIns="43018" rIns="86036" bIns="43018">
              <a:spAutoFit/>
            </a:bodyPr>
            <a:lstStyle>
              <a:lvl1pPr defTabSz="762000" eaLnBrk="0" hangingPunct="0">
                <a:spcBef>
                  <a:spcPct val="0"/>
                </a:spcBef>
                <a:defRPr sz="2400">
                  <a:solidFill>
                    <a:schemeClr val="tx1"/>
                  </a:solidFill>
                  <a:latin typeface="Times New Roman" panose="02020603050405020304" pitchFamily="18" charset="0"/>
                </a:defRPr>
              </a:lvl1pPr>
              <a:lvl2pPr marL="571500" defTabSz="762000" eaLnBrk="0" hangingPunct="0">
                <a:spcBef>
                  <a:spcPct val="0"/>
                </a:spcBef>
                <a:defRPr sz="2400">
                  <a:solidFill>
                    <a:schemeClr val="tx1"/>
                  </a:solidFill>
                  <a:latin typeface="Times New Roman" panose="02020603050405020304" pitchFamily="18" charset="0"/>
                </a:defRPr>
              </a:lvl2pPr>
              <a:lvl3pPr marL="1143000" defTabSz="762000" eaLnBrk="0" hangingPunct="0">
                <a:spcBef>
                  <a:spcPct val="0"/>
                </a:spcBef>
                <a:defRPr sz="2400">
                  <a:solidFill>
                    <a:schemeClr val="tx1"/>
                  </a:solidFill>
                  <a:latin typeface="Times New Roman" panose="02020603050405020304" pitchFamily="18" charset="0"/>
                </a:defRPr>
              </a:lvl3pPr>
              <a:lvl4pPr marL="1714500" defTabSz="762000" eaLnBrk="0" hangingPunct="0">
                <a:spcBef>
                  <a:spcPct val="0"/>
                </a:spcBef>
                <a:defRPr sz="2400">
                  <a:solidFill>
                    <a:schemeClr val="tx1"/>
                  </a:solidFill>
                  <a:latin typeface="Times New Roman" panose="02020603050405020304" pitchFamily="18" charset="0"/>
                </a:defRPr>
              </a:lvl4pPr>
              <a:lvl5pPr marL="2286000" defTabSz="762000" eaLnBrk="0" hangingPunct="0">
                <a:spcBef>
                  <a:spcPct val="0"/>
                </a:spcBef>
                <a:defRPr sz="2400">
                  <a:solidFill>
                    <a:schemeClr val="tx1"/>
                  </a:solidFill>
                  <a:latin typeface="Times New Roman" panose="02020603050405020304" pitchFamily="18" charset="0"/>
                </a:defRPr>
              </a:lvl5pPr>
              <a:lvl6pPr marL="2743200" defTabSz="762000" eaLnBrk="0" fontAlgn="base" hangingPunct="0">
                <a:spcBef>
                  <a:spcPct val="0"/>
                </a:spcBef>
                <a:spcAft>
                  <a:spcPct val="0"/>
                </a:spcAft>
                <a:defRPr sz="2400">
                  <a:solidFill>
                    <a:schemeClr val="tx1"/>
                  </a:solidFill>
                  <a:latin typeface="Times New Roman" panose="02020603050405020304" pitchFamily="18" charset="0"/>
                </a:defRPr>
              </a:lvl6pPr>
              <a:lvl7pPr marL="3200400" defTabSz="762000" eaLnBrk="0" fontAlgn="base" hangingPunct="0">
                <a:spcBef>
                  <a:spcPct val="0"/>
                </a:spcBef>
                <a:spcAft>
                  <a:spcPct val="0"/>
                </a:spcAft>
                <a:defRPr sz="2400">
                  <a:solidFill>
                    <a:schemeClr val="tx1"/>
                  </a:solidFill>
                  <a:latin typeface="Times New Roman" panose="02020603050405020304" pitchFamily="18" charset="0"/>
                </a:defRPr>
              </a:lvl7pPr>
              <a:lvl8pPr marL="3657600" defTabSz="762000" eaLnBrk="0" fontAlgn="base" hangingPunct="0">
                <a:spcBef>
                  <a:spcPct val="0"/>
                </a:spcBef>
                <a:spcAft>
                  <a:spcPct val="0"/>
                </a:spcAft>
                <a:defRPr sz="2400">
                  <a:solidFill>
                    <a:schemeClr val="tx1"/>
                  </a:solidFill>
                  <a:latin typeface="Times New Roman" panose="02020603050405020304" pitchFamily="18" charset="0"/>
                </a:defRPr>
              </a:lvl8pPr>
              <a:lvl9pPr marL="4114800" defTabSz="7620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spcBef>
                  <a:spcPct val="50000"/>
                </a:spcBef>
              </a:pPr>
              <a:r>
                <a:rPr lang="en-US" sz="1400" dirty="0" smtClean="0">
                  <a:solidFill>
                    <a:schemeClr val="bg1"/>
                  </a:solidFill>
                  <a:latin typeface="Arial" panose="020B0604020202020204" pitchFamily="34" charset="0"/>
                </a:rPr>
                <a:t>What Happened</a:t>
              </a:r>
              <a:endParaRPr lang="en-US" sz="1400" dirty="0">
                <a:solidFill>
                  <a:schemeClr val="bg1"/>
                </a:solidFill>
                <a:latin typeface="Arial" panose="020B0604020202020204" pitchFamily="34" charset="0"/>
              </a:endParaRPr>
            </a:p>
          </p:txBody>
        </p:sp>
      </p:grpSp>
      <p:sp>
        <p:nvSpPr>
          <p:cNvPr id="42" name="Text Box 486"/>
          <p:cNvSpPr txBox="1">
            <a:spLocks noChangeArrowheads="1"/>
          </p:cNvSpPr>
          <p:nvPr/>
        </p:nvSpPr>
        <p:spPr bwMode="auto">
          <a:xfrm>
            <a:off x="1791901" y="9248130"/>
            <a:ext cx="3475015" cy="2308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eaLnBrk="0" hangingPunct="0">
              <a:spcBef>
                <a:spcPct val="0"/>
              </a:spcBef>
              <a:spcAft>
                <a:spcPts val="600"/>
              </a:spcAft>
            </a:pPr>
            <a:r>
              <a:rPr lang="en-US" sz="900" dirty="0" smtClean="0">
                <a:solidFill>
                  <a:schemeClr val="bg1"/>
                </a:solidFill>
              </a:rPr>
              <a:t>Electrical Safety Alert 2015-02</a:t>
            </a:r>
            <a:endParaRPr lang="en-US" sz="900" b="0" dirty="0">
              <a:solidFill>
                <a:schemeClr val="bg1"/>
              </a:solidFill>
              <a:latin typeface="Times New Roman" panose="02020603050405020304" pitchFamily="18" charset="0"/>
            </a:endParaRPr>
          </a:p>
        </p:txBody>
      </p:sp>
      <p:sp>
        <p:nvSpPr>
          <p:cNvPr id="48" name="Text Box 486"/>
          <p:cNvSpPr txBox="1">
            <a:spLocks noChangeArrowheads="1"/>
          </p:cNvSpPr>
          <p:nvPr/>
        </p:nvSpPr>
        <p:spPr bwMode="auto">
          <a:xfrm>
            <a:off x="6339681" y="9326562"/>
            <a:ext cx="640080" cy="2000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rIns="0">
            <a:spAutoFit/>
          </a:bodyPr>
          <a:lstStyle/>
          <a:p>
            <a:pPr algn="r" eaLnBrk="0" hangingPunct="0">
              <a:spcBef>
                <a:spcPct val="0"/>
              </a:spcBef>
              <a:spcAft>
                <a:spcPts val="600"/>
              </a:spcAft>
            </a:pPr>
            <a:r>
              <a:rPr lang="en-US" sz="700" dirty="0" smtClean="0">
                <a:solidFill>
                  <a:schemeClr val="bg1"/>
                </a:solidFill>
              </a:rPr>
              <a:t>03/06/2015</a:t>
            </a:r>
            <a:endParaRPr lang="en-US" sz="700" b="0" dirty="0">
              <a:solidFill>
                <a:schemeClr val="bg1"/>
              </a:solidFill>
              <a:latin typeface="Times New Roman" panose="02020603050405020304" pitchFamily="18" charset="0"/>
            </a:endParaRPr>
          </a:p>
        </p:txBody>
      </p:sp>
      <p:grpSp>
        <p:nvGrpSpPr>
          <p:cNvPr id="16" name="Group 15"/>
          <p:cNvGrpSpPr/>
          <p:nvPr/>
        </p:nvGrpSpPr>
        <p:grpSpPr>
          <a:xfrm>
            <a:off x="1726009" y="6949102"/>
            <a:ext cx="3588544" cy="385559"/>
            <a:chOff x="1744265" y="2729365"/>
            <a:chExt cx="3588544" cy="385559"/>
          </a:xfrm>
        </p:grpSpPr>
        <p:sp>
          <p:nvSpPr>
            <p:cNvPr id="17" name="Rounded Rectangle 16"/>
            <p:cNvSpPr/>
            <p:nvPr/>
          </p:nvSpPr>
          <p:spPr bwMode="auto">
            <a:xfrm>
              <a:off x="1744265" y="2729365"/>
              <a:ext cx="3588544" cy="385559"/>
            </a:xfrm>
            <a:prstGeom prst="roundRect">
              <a:avLst/>
            </a:prstGeom>
            <a:solidFill>
              <a:schemeClr val="accent1">
                <a:lumMod val="75000"/>
              </a:schemeClr>
            </a:solidFill>
            <a:ln w="12700" cap="flat" cmpd="sng" algn="ctr">
              <a:solidFill>
                <a:schemeClr val="tx1"/>
              </a:solidFill>
              <a:prstDash val="solid"/>
              <a:round/>
              <a:headEnd type="none" w="med" len="med"/>
              <a:tailEnd type="none" w="med" len="med"/>
            </a:ln>
            <a:effectLst>
              <a:outerShdw dist="35921" dir="2700000" algn="ctr" rotWithShape="0">
                <a:schemeClr val="bg2"/>
              </a:outerShdw>
            </a:effectLst>
            <a:extLst/>
          </p:spPr>
          <p:txBody>
            <a:bodyPr vert="horz" wrap="square" lIns="86036" tIns="43018" rIns="86036" bIns="43018" numCol="1" rtlCol="0" anchor="t" anchorCtr="0" compatLnSpc="1">
              <a:prstTxWarp prst="textNoShape">
                <a:avLst/>
              </a:prstTxWarp>
              <a:spAutoFit/>
            </a:bodyPr>
            <a:lstStyle/>
            <a:p>
              <a:pPr marL="0" marR="0" indent="0" algn="ctr" defTabSz="717550" rtl="0" eaLnBrk="1" fontAlgn="base" latinLnBrk="0" hangingPunct="1">
                <a:lnSpc>
                  <a:spcPct val="100000"/>
                </a:lnSpc>
                <a:spcBef>
                  <a:spcPct val="50000"/>
                </a:spcBef>
                <a:spcAft>
                  <a:spcPct val="0"/>
                </a:spcAft>
                <a:buClrTx/>
                <a:buSzTx/>
                <a:buFontTx/>
                <a:buNone/>
                <a:tabLst/>
              </a:pPr>
              <a:endParaRPr kumimoji="0" lang="en-US" sz="1700" b="1" i="0" u="none" strike="noStrike" cap="none" normalizeH="0" baseline="0" smtClean="0">
                <a:ln>
                  <a:noFill/>
                </a:ln>
                <a:solidFill>
                  <a:schemeClr val="tx1"/>
                </a:solidFill>
                <a:effectLst/>
                <a:latin typeface="Arial" panose="020B0604020202020204" pitchFamily="34" charset="0"/>
              </a:endParaRPr>
            </a:p>
          </p:txBody>
        </p:sp>
        <p:sp>
          <p:nvSpPr>
            <p:cNvPr id="18" name="Text Box 484"/>
            <p:cNvSpPr txBox="1">
              <a:spLocks noChangeArrowheads="1"/>
            </p:cNvSpPr>
            <p:nvPr/>
          </p:nvSpPr>
          <p:spPr bwMode="auto">
            <a:xfrm>
              <a:off x="1778022" y="2768705"/>
              <a:ext cx="3521030" cy="3023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86036" tIns="43018" rIns="86036" bIns="43018">
              <a:spAutoFit/>
            </a:bodyPr>
            <a:lstStyle>
              <a:lvl1pPr defTabSz="762000" eaLnBrk="0" hangingPunct="0">
                <a:spcBef>
                  <a:spcPct val="0"/>
                </a:spcBef>
                <a:defRPr sz="2400">
                  <a:solidFill>
                    <a:schemeClr val="tx1"/>
                  </a:solidFill>
                  <a:latin typeface="Times New Roman" panose="02020603050405020304" pitchFamily="18" charset="0"/>
                </a:defRPr>
              </a:lvl1pPr>
              <a:lvl2pPr marL="571500" defTabSz="762000" eaLnBrk="0" hangingPunct="0">
                <a:spcBef>
                  <a:spcPct val="0"/>
                </a:spcBef>
                <a:defRPr sz="2400">
                  <a:solidFill>
                    <a:schemeClr val="tx1"/>
                  </a:solidFill>
                  <a:latin typeface="Times New Roman" panose="02020603050405020304" pitchFamily="18" charset="0"/>
                </a:defRPr>
              </a:lvl2pPr>
              <a:lvl3pPr marL="1143000" defTabSz="762000" eaLnBrk="0" hangingPunct="0">
                <a:spcBef>
                  <a:spcPct val="0"/>
                </a:spcBef>
                <a:defRPr sz="2400">
                  <a:solidFill>
                    <a:schemeClr val="tx1"/>
                  </a:solidFill>
                  <a:latin typeface="Times New Roman" panose="02020603050405020304" pitchFamily="18" charset="0"/>
                </a:defRPr>
              </a:lvl3pPr>
              <a:lvl4pPr marL="1714500" defTabSz="762000" eaLnBrk="0" hangingPunct="0">
                <a:spcBef>
                  <a:spcPct val="0"/>
                </a:spcBef>
                <a:defRPr sz="2400">
                  <a:solidFill>
                    <a:schemeClr val="tx1"/>
                  </a:solidFill>
                  <a:latin typeface="Times New Roman" panose="02020603050405020304" pitchFamily="18" charset="0"/>
                </a:defRPr>
              </a:lvl4pPr>
              <a:lvl5pPr marL="2286000" defTabSz="762000" eaLnBrk="0" hangingPunct="0">
                <a:spcBef>
                  <a:spcPct val="0"/>
                </a:spcBef>
                <a:defRPr sz="2400">
                  <a:solidFill>
                    <a:schemeClr val="tx1"/>
                  </a:solidFill>
                  <a:latin typeface="Times New Roman" panose="02020603050405020304" pitchFamily="18" charset="0"/>
                </a:defRPr>
              </a:lvl5pPr>
              <a:lvl6pPr marL="2743200" defTabSz="762000" eaLnBrk="0" fontAlgn="base" hangingPunct="0">
                <a:spcBef>
                  <a:spcPct val="0"/>
                </a:spcBef>
                <a:spcAft>
                  <a:spcPct val="0"/>
                </a:spcAft>
                <a:defRPr sz="2400">
                  <a:solidFill>
                    <a:schemeClr val="tx1"/>
                  </a:solidFill>
                  <a:latin typeface="Times New Roman" panose="02020603050405020304" pitchFamily="18" charset="0"/>
                </a:defRPr>
              </a:lvl6pPr>
              <a:lvl7pPr marL="3200400" defTabSz="762000" eaLnBrk="0" fontAlgn="base" hangingPunct="0">
                <a:spcBef>
                  <a:spcPct val="0"/>
                </a:spcBef>
                <a:spcAft>
                  <a:spcPct val="0"/>
                </a:spcAft>
                <a:defRPr sz="2400">
                  <a:solidFill>
                    <a:schemeClr val="tx1"/>
                  </a:solidFill>
                  <a:latin typeface="Times New Roman" panose="02020603050405020304" pitchFamily="18" charset="0"/>
                </a:defRPr>
              </a:lvl7pPr>
              <a:lvl8pPr marL="3657600" defTabSz="762000" eaLnBrk="0" fontAlgn="base" hangingPunct="0">
                <a:spcBef>
                  <a:spcPct val="0"/>
                </a:spcBef>
                <a:spcAft>
                  <a:spcPct val="0"/>
                </a:spcAft>
                <a:defRPr sz="2400">
                  <a:solidFill>
                    <a:schemeClr val="tx1"/>
                  </a:solidFill>
                  <a:latin typeface="Times New Roman" panose="02020603050405020304" pitchFamily="18" charset="0"/>
                </a:defRPr>
              </a:lvl8pPr>
              <a:lvl9pPr marL="4114800" defTabSz="7620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spcBef>
                  <a:spcPct val="50000"/>
                </a:spcBef>
              </a:pPr>
              <a:r>
                <a:rPr lang="en-US" sz="1400" dirty="0" smtClean="0">
                  <a:solidFill>
                    <a:schemeClr val="bg1"/>
                  </a:solidFill>
                  <a:latin typeface="Arial" panose="020B0604020202020204" pitchFamily="34" charset="0"/>
                </a:rPr>
                <a:t>What You </a:t>
              </a:r>
              <a:r>
                <a:rPr lang="en-US" sz="1400" dirty="0">
                  <a:solidFill>
                    <a:schemeClr val="bg1"/>
                  </a:solidFill>
                  <a:latin typeface="Arial" panose="020B0604020202020204" pitchFamily="34" charset="0"/>
                </a:rPr>
                <a:t>C</a:t>
              </a:r>
              <a:r>
                <a:rPr lang="en-US" sz="1400" dirty="0" smtClean="0">
                  <a:solidFill>
                    <a:schemeClr val="bg1"/>
                  </a:solidFill>
                  <a:latin typeface="Arial" panose="020B0604020202020204" pitchFamily="34" charset="0"/>
                </a:rPr>
                <a:t>an </a:t>
              </a:r>
              <a:r>
                <a:rPr lang="en-US" sz="1400" dirty="0">
                  <a:solidFill>
                    <a:schemeClr val="bg1"/>
                  </a:solidFill>
                  <a:latin typeface="Arial" panose="020B0604020202020204" pitchFamily="34" charset="0"/>
                </a:rPr>
                <a:t>D</a:t>
              </a:r>
              <a:r>
                <a:rPr lang="en-US" sz="1400" dirty="0" smtClean="0">
                  <a:solidFill>
                    <a:schemeClr val="bg1"/>
                  </a:solidFill>
                  <a:latin typeface="Arial" panose="020B0604020202020204" pitchFamily="34" charset="0"/>
                </a:rPr>
                <a:t>o</a:t>
              </a:r>
              <a:endParaRPr lang="en-US" sz="1400" dirty="0">
                <a:solidFill>
                  <a:schemeClr val="bg1"/>
                </a:solidFill>
                <a:latin typeface="Arial" panose="020B0604020202020204" pitchFamily="34" charset="0"/>
              </a:endParaRPr>
            </a:p>
          </p:txBody>
        </p:sp>
      </p:grpSp>
      <p:sp>
        <p:nvSpPr>
          <p:cNvPr id="19" name="Text Box 486"/>
          <p:cNvSpPr txBox="1">
            <a:spLocks noChangeArrowheads="1"/>
          </p:cNvSpPr>
          <p:nvPr/>
        </p:nvSpPr>
        <p:spPr bwMode="auto">
          <a:xfrm>
            <a:off x="65535" y="7628271"/>
            <a:ext cx="6914226"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eaLnBrk="0" hangingPunct="0">
              <a:spcBef>
                <a:spcPct val="0"/>
              </a:spcBef>
            </a:pPr>
            <a:r>
              <a:rPr lang="en-US" sz="1200" b="0" dirty="0" smtClean="0">
                <a:cs typeface="Arial" panose="020B0604020202020204" pitchFamily="34" charset="0"/>
              </a:rPr>
              <a:t>The brand of the pictured hasp is unknown, although it has been determined that this is </a:t>
            </a:r>
            <a:r>
              <a:rPr lang="en-US" sz="1200" u="sng" dirty="0" smtClean="0">
                <a:cs typeface="Arial" panose="020B0604020202020204" pitchFamily="34" charset="0"/>
              </a:rPr>
              <a:t>not</a:t>
            </a:r>
            <a:r>
              <a:rPr lang="en-US" sz="1200" b="0" dirty="0" smtClean="0">
                <a:cs typeface="Arial" panose="020B0604020202020204" pitchFamily="34" charset="0"/>
              </a:rPr>
              <a:t> a Master Lock.  It is recommended that all departments and personnel check their LOTO hasps for evidence of impending failure, such as stress cracks.</a:t>
            </a:r>
          </a:p>
          <a:p>
            <a:pPr algn="ctr" eaLnBrk="0" hangingPunct="0">
              <a:spcBef>
                <a:spcPct val="0"/>
              </a:spcBef>
            </a:pPr>
            <a:endParaRPr lang="en-US" sz="1200" b="0" dirty="0">
              <a:cs typeface="Arial" panose="020B0604020202020204" pitchFamily="34" charset="0"/>
            </a:endParaRPr>
          </a:p>
          <a:p>
            <a:pPr algn="ctr" eaLnBrk="0" hangingPunct="0">
              <a:spcBef>
                <a:spcPct val="0"/>
              </a:spcBef>
            </a:pPr>
            <a:r>
              <a:rPr lang="en-US" sz="1200" b="0" dirty="0" smtClean="0">
                <a:cs typeface="Arial" panose="020B0604020202020204" pitchFamily="34" charset="0"/>
              </a:rPr>
              <a:t>Remember to inspect your safety equipment before each use.</a:t>
            </a:r>
          </a:p>
          <a:p>
            <a:pPr algn="ctr" eaLnBrk="0" hangingPunct="0">
              <a:spcBef>
                <a:spcPct val="0"/>
              </a:spcBef>
            </a:pPr>
            <a:endParaRPr lang="en-US" sz="1200" b="0" dirty="0">
              <a:cs typeface="Arial" panose="020B0604020202020204" pitchFamily="34" charset="0"/>
            </a:endParaRPr>
          </a:p>
          <a:p>
            <a:pPr algn="ctr" eaLnBrk="0" hangingPunct="0">
              <a:spcBef>
                <a:spcPct val="0"/>
              </a:spcBef>
            </a:pPr>
            <a:r>
              <a:rPr lang="en-US" sz="1200" b="0" dirty="0" smtClean="0">
                <a:cs typeface="Arial" panose="020B0604020202020204" pitchFamily="34" charset="0"/>
              </a:rPr>
              <a:t>Remember to challenge your LOTO devices when applying them.  Do </a:t>
            </a:r>
            <a:r>
              <a:rPr lang="en-US" sz="1200" u="sng" dirty="0" smtClean="0">
                <a:cs typeface="Arial" panose="020B0604020202020204" pitchFamily="34" charset="0"/>
              </a:rPr>
              <a:t>not</a:t>
            </a:r>
            <a:r>
              <a:rPr lang="en-US" sz="1200" b="0" dirty="0" smtClean="0">
                <a:cs typeface="Arial" panose="020B0604020202020204" pitchFamily="34" charset="0"/>
              </a:rPr>
              <a:t> challenge </a:t>
            </a:r>
            <a:r>
              <a:rPr lang="en-US" sz="1200" b="0" dirty="0" err="1" smtClean="0">
                <a:cs typeface="Arial" panose="020B0604020202020204" pitchFamily="34" charset="0"/>
              </a:rPr>
              <a:t>LOTO’d</a:t>
            </a:r>
            <a:r>
              <a:rPr lang="en-US" sz="1200" b="0" dirty="0" smtClean="0">
                <a:cs typeface="Arial" panose="020B0604020202020204" pitchFamily="34" charset="0"/>
              </a:rPr>
              <a:t> switches if you are joining work already in progress.</a:t>
            </a:r>
            <a:endParaRPr lang="en-US" sz="1200" b="0" dirty="0">
              <a:cs typeface="Arial" panose="020B0604020202020204" pitchFamily="34" charset="0"/>
            </a:endParaRPr>
          </a:p>
        </p:txBody>
      </p:sp>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5400000">
            <a:off x="3566805" y="3328436"/>
            <a:ext cx="4176781" cy="2383313"/>
          </a:xfrm>
          <a:prstGeom prst="rect">
            <a:avLst/>
          </a:prstGeom>
        </p:spPr>
      </p:pic>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fordítás">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fordítás">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noFill/>
        <a:ln w="127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86036" tIns="43018" rIns="86036" bIns="43018" numCol="1" anchor="t" anchorCtr="0" compatLnSpc="1">
        <a:prstTxWarp prst="textNoShape">
          <a:avLst/>
        </a:prstTxWarp>
        <a:spAutoFit/>
      </a:bodyPr>
      <a:lstStyle>
        <a:defPPr marL="0" marR="0" indent="0" algn="l" defTabSz="717550" rtl="0" eaLnBrk="1" fontAlgn="base" latinLnBrk="0" hangingPunct="1">
          <a:lnSpc>
            <a:spcPct val="100000"/>
          </a:lnSpc>
          <a:spcBef>
            <a:spcPct val="50000"/>
          </a:spcBef>
          <a:spcAft>
            <a:spcPct val="0"/>
          </a:spcAft>
          <a:buClrTx/>
          <a:buSzTx/>
          <a:buFontTx/>
          <a:buNone/>
          <a:tabLst/>
          <a:defRPr kumimoji="0" lang="en-US" sz="1700" b="1" i="0" u="none" strike="noStrike" cap="none" normalizeH="0" baseline="0" smtClean="0">
            <a:ln>
              <a:noFill/>
            </a:ln>
            <a:solidFill>
              <a:schemeClr val="tx1"/>
            </a:solidFill>
            <a:effectLst/>
            <a:latin typeface="Arial" panose="020B0604020202020204" pitchFamily="34" charset="0"/>
          </a:defRPr>
        </a:defPPr>
      </a:lstStyle>
    </a:spDef>
    <a:lnDef>
      <a:spPr bwMode="auto">
        <a:xfrm>
          <a:off x="0" y="0"/>
          <a:ext cx="1" cy="1"/>
        </a:xfrm>
        <a:custGeom>
          <a:avLst/>
          <a:gdLst/>
          <a:ahLst/>
          <a:cxnLst/>
          <a:rect l="0" t="0" r="0" b="0"/>
          <a:pathLst/>
        </a:custGeom>
        <a:noFill/>
        <a:ln w="127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86036" tIns="43018" rIns="86036" bIns="43018" numCol="1" anchor="t" anchorCtr="0" compatLnSpc="1">
        <a:prstTxWarp prst="textNoShape">
          <a:avLst/>
        </a:prstTxWarp>
        <a:spAutoFit/>
      </a:bodyPr>
      <a:lstStyle>
        <a:defPPr marL="0" marR="0" indent="0" algn="l" defTabSz="717550" rtl="0" eaLnBrk="1" fontAlgn="base" latinLnBrk="0" hangingPunct="1">
          <a:lnSpc>
            <a:spcPct val="100000"/>
          </a:lnSpc>
          <a:spcBef>
            <a:spcPct val="50000"/>
          </a:spcBef>
          <a:spcAft>
            <a:spcPct val="0"/>
          </a:spcAft>
          <a:buClrTx/>
          <a:buSzTx/>
          <a:buFontTx/>
          <a:buNone/>
          <a:tabLst/>
          <a:defRPr kumimoji="0" lang="en-US" sz="1700" b="1" i="0" u="none" strike="noStrike" cap="none" normalizeH="0" baseline="0" smtClean="0">
            <a:ln>
              <a:noFill/>
            </a:ln>
            <a:solidFill>
              <a:schemeClr val="tx1"/>
            </a:solidFill>
            <a:effectLst/>
            <a:latin typeface="Arial" panose="020B0604020202020204" pitchFamily="34" charset="0"/>
          </a:defRPr>
        </a:defPPr>
      </a:lstStyle>
    </a:lnDef>
  </a:objectDefaults>
  <a:extraClrSchemeLst>
    <a:extraClrScheme>
      <a:clrScheme name="fordítás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fordítás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fordítás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fordítás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fordítás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fordítás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fordítás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Pages>1</Pages>
  <Words>274</Words>
  <Application>Microsoft Office PowerPoint</Application>
  <PresentationFormat>Custom</PresentationFormat>
  <Paragraphs>21</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fordítás</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2013-12-10T14:22:43Z</dcterms:created>
  <dcterms:modified xsi:type="dcterms:W3CDTF">2015-03-09T22:03:03Z</dcterms:modified>
</cp:coreProperties>
</file>